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2246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Types of Scenarios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IN" sz="1999" dirty="0">
                <a:solidFill>
                  <a:schemeClr val="bg1"/>
                </a:solidFill>
              </a:rPr>
              <a:t> Managed Scenario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IN" sz="1999" dirty="0">
                <a:solidFill>
                  <a:schemeClr val="bg1"/>
                </a:solidFill>
              </a:rPr>
              <a:t>Unmanaged Scenario </a:t>
            </a:r>
            <a:endParaRPr lang="en-US" sz="1999" dirty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Flow of Development (Unmanaged Scenario)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Defining Data Model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Creating OData Service ( Business Service)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4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258</Words>
  <Application>Microsoft Office PowerPoint</Application>
  <PresentationFormat>Custom</PresentationFormat>
  <Paragraphs>73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2021-09-09T16:53:17Z</dcterms:modified>
</cp:coreProperties>
</file>